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5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A7FE6-AE3E-4EE1-A2F6-F1BDD3CA309A}" type="datetimeFigureOut">
              <a:rPr lang="ko-KR" altLang="en-US" smtClean="0"/>
              <a:pPr/>
              <a:t>2024-08-29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5C84F-9689-4547-AEEE-EB2A5E698B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 descr="https://www.medical.or.kr/fckfiles/조직도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739"/>
          <a:stretch/>
        </p:blipFill>
        <p:spPr bwMode="auto">
          <a:xfrm>
            <a:off x="1979712" y="5118546"/>
            <a:ext cx="5208885" cy="173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모서리가 둥근 직사각형 2"/>
          <p:cNvSpPr/>
          <p:nvPr/>
        </p:nvSpPr>
        <p:spPr>
          <a:xfrm>
            <a:off x="1763688" y="2996952"/>
            <a:ext cx="1656184" cy="216024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모서리가 둥근 직사각형 3"/>
          <p:cNvSpPr/>
          <p:nvPr/>
        </p:nvSpPr>
        <p:spPr>
          <a:xfrm>
            <a:off x="3563888" y="2996952"/>
            <a:ext cx="1800200" cy="216024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5508104" y="2996952"/>
            <a:ext cx="1656184" cy="216024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3347864" y="1628800"/>
            <a:ext cx="2160240" cy="108012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491880" y="170080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err="1" smtClean="0">
                <a:latin typeface="경기천년제목 Medium" pitchFamily="18" charset="-127"/>
                <a:ea typeface="경기천년제목 Medium" pitchFamily="18" charset="-127"/>
              </a:rPr>
              <a:t>센터장</a:t>
            </a:r>
            <a:endParaRPr lang="en-US" altLang="ko-KR" sz="1200" dirty="0" smtClean="0">
              <a:latin typeface="경기천년제목 Medium" pitchFamily="18" charset="-127"/>
              <a:ea typeface="경기천년제목 Medium" pitchFamily="18" charset="-127"/>
            </a:endParaRPr>
          </a:p>
          <a:p>
            <a:pPr algn="ctr"/>
            <a:r>
              <a:rPr lang="en-US" altLang="ko-KR" sz="1200" dirty="0" smtClean="0">
                <a:latin typeface="경기천년제목 Medium" pitchFamily="18" charset="-127"/>
                <a:ea typeface="경기천년제목 Medium" pitchFamily="18" charset="-127"/>
              </a:rPr>
              <a:t>(</a:t>
            </a: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직업환경의학과전문의</a:t>
            </a:r>
            <a:r>
              <a:rPr lang="en-US" altLang="ko-KR" sz="1200" dirty="0" smtClean="0">
                <a:latin typeface="경기천년제목 Medium" pitchFamily="18" charset="-127"/>
                <a:ea typeface="경기천년제목 Medium" pitchFamily="18" charset="-127"/>
              </a:rPr>
              <a:t>)</a:t>
            </a:r>
            <a:endParaRPr lang="ko-KR" altLang="en-US" sz="1200" dirty="0">
              <a:latin typeface="경기천년제목 Medium" pitchFamily="18" charset="-127"/>
              <a:ea typeface="경기천년제목 Medium" pitchFamily="18" charset="-127"/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3491880" y="2204864"/>
            <a:ext cx="1872208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87724" y="3068960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err="1" smtClean="0">
                <a:latin typeface="경기천년제목 Medium" pitchFamily="18" charset="-127"/>
                <a:ea typeface="경기천년제목 Medium" pitchFamily="18" charset="-127"/>
              </a:rPr>
              <a:t>검진총괄팀</a:t>
            </a:r>
            <a:endParaRPr lang="ko-KR" altLang="en-US" sz="1200" dirty="0">
              <a:latin typeface="경기천년제목 Medium" pitchFamily="18" charset="-127"/>
              <a:ea typeface="경기천년제목 Mediu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9932" y="3068960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err="1" smtClean="0">
                <a:latin typeface="경기천년제목 Medium" pitchFamily="18" charset="-127"/>
                <a:ea typeface="경기천년제목 Medium" pitchFamily="18" charset="-127"/>
              </a:rPr>
              <a:t>검진팀</a:t>
            </a:r>
            <a:endParaRPr lang="ko-KR" altLang="en-US" sz="1200" dirty="0">
              <a:latin typeface="경기천년제목 Medium" pitchFamily="18" charset="-127"/>
              <a:ea typeface="경기천년제목 Medium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32140" y="3068960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err="1" smtClean="0">
                <a:latin typeface="경기천년제목 Medium" pitchFamily="18" charset="-127"/>
                <a:ea typeface="경기천년제목 Medium" pitchFamily="18" charset="-127"/>
              </a:rPr>
              <a:t>행정지원팀</a:t>
            </a:r>
            <a:endParaRPr lang="ko-KR" altLang="en-US" sz="1200" dirty="0">
              <a:latin typeface="경기천년제목 Medium" pitchFamily="18" charset="-127"/>
              <a:ea typeface="경기천년제목 Medium" pitchFamily="18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1907704" y="3429000"/>
            <a:ext cx="136815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3707904" y="3429000"/>
            <a:ext cx="1512168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5652120" y="3429000"/>
            <a:ext cx="136815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979712" y="3402866"/>
            <a:ext cx="12961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간  호  사  </a:t>
            </a: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이</a:t>
            </a: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민정</a:t>
            </a:r>
            <a:endParaRPr lang="en-US" altLang="ko-KR" sz="1200" dirty="0" smtClean="0">
              <a:latin typeface="경기천년제목 Medium" pitchFamily="18" charset="-127"/>
              <a:ea typeface="경기천년제목 Mediu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간  호  사  </a:t>
            </a: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심우영</a:t>
            </a:r>
            <a:endParaRPr lang="en-US" altLang="ko-KR" sz="1200" dirty="0" smtClean="0">
              <a:latin typeface="경기천년제목 Medium" pitchFamily="18" charset="-127"/>
              <a:ea typeface="경기천년제목 Mediu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간  </a:t>
            </a:r>
            <a:r>
              <a:rPr lang="ko-KR" altLang="en-US" sz="1200" dirty="0">
                <a:latin typeface="경기천년제목 Medium" pitchFamily="18" charset="-127"/>
                <a:ea typeface="경기천년제목 Medium" pitchFamily="18" charset="-127"/>
              </a:rPr>
              <a:t>호  사  </a:t>
            </a: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오신영</a:t>
            </a:r>
            <a:endParaRPr lang="en-US" altLang="ko-KR" sz="1200" dirty="0">
              <a:latin typeface="경기천년제목 Medium" pitchFamily="18" charset="-127"/>
              <a:ea typeface="경기천년제목 Mediu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>
                <a:latin typeface="경기천년제목 Medium" pitchFamily="18" charset="-127"/>
                <a:ea typeface="경기천년제목 Medium" pitchFamily="18" charset="-127"/>
              </a:rPr>
              <a:t>간  호  사  </a:t>
            </a: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박지희</a:t>
            </a:r>
            <a:endParaRPr lang="en-US" altLang="ko-KR" sz="1200" dirty="0" smtClean="0">
              <a:latin typeface="경기천년제목 Medium" pitchFamily="18" charset="-127"/>
              <a:ea typeface="경기천년제목 Mediu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간  호  사  김수정</a:t>
            </a:r>
            <a:endParaRPr lang="en-US" altLang="ko-KR" sz="1200" dirty="0" smtClean="0">
              <a:latin typeface="경기천년제목 Medium" pitchFamily="18" charset="-127"/>
              <a:ea typeface="경기천년제목 Mediu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간  호  사  남경미</a:t>
            </a:r>
            <a:endParaRPr lang="en-US" altLang="ko-KR" sz="1200" dirty="0" smtClean="0">
              <a:latin typeface="경기천년제목 Medium" pitchFamily="18" charset="-127"/>
              <a:ea typeface="경기천년제목 Medium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563888" y="3501008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200" spc="-100" dirty="0">
                <a:latin typeface="경기천년제목 Medium" pitchFamily="18" charset="-127"/>
                <a:ea typeface="경기천년제목 Medium" pitchFamily="18" charset="-127"/>
              </a:rPr>
              <a:t> </a:t>
            </a:r>
            <a:r>
              <a:rPr lang="ko-KR" altLang="en-US" sz="1200" spc="-100" dirty="0" smtClean="0">
                <a:latin typeface="경기천년제목 Medium" pitchFamily="18" charset="-127"/>
                <a:ea typeface="경기천년제목 Medium" pitchFamily="18" charset="-127"/>
              </a:rPr>
              <a:t>방   사   선  사     </a:t>
            </a: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김해인      임 상 병 리 사  </a:t>
            </a:r>
            <a:r>
              <a:rPr lang="ko-KR" altLang="en-US" sz="1200" dirty="0" err="1" smtClean="0">
                <a:latin typeface="경기천년제목 Medium" pitchFamily="18" charset="-127"/>
                <a:ea typeface="경기천년제목 Medium" pitchFamily="18" charset="-127"/>
              </a:rPr>
              <a:t>임예빈</a:t>
            </a:r>
            <a:endParaRPr lang="en-US" altLang="ko-KR" sz="1200" dirty="0">
              <a:latin typeface="경기천년제목 Medium" pitchFamily="18" charset="-127"/>
              <a:ea typeface="경기천년제목 Medium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임 상 병 리 사  정유진</a:t>
            </a:r>
            <a:endParaRPr lang="en-US" altLang="ko-KR" sz="1200" dirty="0" smtClean="0">
              <a:latin typeface="경기천년제목 Medium" pitchFamily="18" charset="-127"/>
              <a:ea typeface="경기천년제목 Medium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산업위생관리기사 김용미</a:t>
            </a:r>
            <a:endParaRPr lang="en-US" altLang="ko-KR" sz="1200" dirty="0" smtClean="0">
              <a:latin typeface="경기천년제목 Medium" pitchFamily="18" charset="-127"/>
              <a:ea typeface="경기천년제목 Medium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96136" y="35010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운 전 원  임상현</a:t>
            </a:r>
            <a:endParaRPr lang="en-US" altLang="ko-KR" sz="1200" dirty="0" smtClean="0">
              <a:latin typeface="경기천년제목 Medium" pitchFamily="18" charset="-127"/>
              <a:ea typeface="경기천년제목 Medium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행 정 원  신유정</a:t>
            </a:r>
            <a:endParaRPr lang="en-US" altLang="ko-KR" sz="1200" dirty="0" smtClean="0">
              <a:latin typeface="경기천년제목 Medium" pitchFamily="18" charset="-127"/>
              <a:ea typeface="경기천년제목 Medium" pitchFamily="18" charset="-127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3347864" y="404664"/>
            <a:ext cx="2160240" cy="1080120"/>
          </a:xfrm>
          <a:prstGeom prst="round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3491880" y="47667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원장</a:t>
            </a:r>
            <a:endParaRPr lang="en-US" altLang="ko-KR" sz="1200" dirty="0" smtClean="0">
              <a:latin typeface="경기천년제목 Medium" pitchFamily="18" charset="-127"/>
              <a:ea typeface="경기천년제목 Medium" pitchFamily="18" charset="-127"/>
            </a:endParaRPr>
          </a:p>
          <a:p>
            <a:pPr algn="ctr"/>
            <a:r>
              <a:rPr lang="en-US" altLang="ko-KR" sz="1200" dirty="0" smtClean="0">
                <a:latin typeface="경기천년제목 Medium" pitchFamily="18" charset="-127"/>
                <a:ea typeface="경기천년제목 Medium" pitchFamily="18" charset="-127"/>
              </a:rPr>
              <a:t>(</a:t>
            </a:r>
            <a:r>
              <a:rPr lang="ko-KR" altLang="en-US" sz="1200" dirty="0" smtClean="0">
                <a:latin typeface="경기천년제목 Medium" pitchFamily="18" charset="-127"/>
                <a:ea typeface="경기천년제목 Medium" pitchFamily="18" charset="-127"/>
              </a:rPr>
              <a:t>직업환경의학과전문의</a:t>
            </a:r>
            <a:r>
              <a:rPr lang="en-US" altLang="ko-KR" sz="1200" dirty="0" smtClean="0">
                <a:latin typeface="경기천년제목 Medium" pitchFamily="18" charset="-127"/>
                <a:ea typeface="경기천년제목 Medium" pitchFamily="18" charset="-127"/>
              </a:rPr>
              <a:t>)</a:t>
            </a:r>
            <a:endParaRPr lang="ko-KR" altLang="en-US" sz="1200" dirty="0">
              <a:latin typeface="경기천년제목 Medium" pitchFamily="18" charset="-127"/>
              <a:ea typeface="경기천년제목 Medium" pitchFamily="18" charset="-127"/>
            </a:endParaRPr>
          </a:p>
        </p:txBody>
      </p:sp>
      <p:cxnSp>
        <p:nvCxnSpPr>
          <p:cNvPr id="26" name="직선 연결선 25"/>
          <p:cNvCxnSpPr/>
          <p:nvPr/>
        </p:nvCxnSpPr>
        <p:spPr>
          <a:xfrm>
            <a:off x="3491880" y="980728"/>
            <a:ext cx="1872208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39952" y="105273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err="1" smtClean="0">
                <a:latin typeface="경기천년제목 Medium" pitchFamily="18" charset="-127"/>
                <a:ea typeface="경기천년제목 Medium" pitchFamily="18" charset="-127"/>
              </a:rPr>
              <a:t>추원오</a:t>
            </a:r>
            <a:endParaRPr lang="ko-KR" altLang="en-US" sz="1200" dirty="0">
              <a:latin typeface="경기천년제목 Medium" pitchFamily="18" charset="-127"/>
              <a:ea typeface="경기천년제목 Medium" pitchFamily="18" charset="-127"/>
            </a:endParaRPr>
          </a:p>
        </p:txBody>
      </p:sp>
      <p:cxnSp>
        <p:nvCxnSpPr>
          <p:cNvPr id="29" name="직선 연결선 28"/>
          <p:cNvCxnSpPr>
            <a:endCxn id="6" idx="0"/>
          </p:cNvCxnSpPr>
          <p:nvPr/>
        </p:nvCxnSpPr>
        <p:spPr>
          <a:xfrm>
            <a:off x="4427984" y="1484784"/>
            <a:ext cx="0" cy="14401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4427984" y="2708920"/>
            <a:ext cx="0" cy="288032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H="1">
            <a:off x="2627784" y="2852936"/>
            <a:ext cx="3744416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2627784" y="2852936"/>
            <a:ext cx="0" cy="14401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6372200" y="2852936"/>
            <a:ext cx="0" cy="144016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64</Words>
  <Application>Microsoft Office PowerPoint</Application>
  <PresentationFormat>화면 슬라이드 쇼(4:3)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경기천년제목 Medium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Microsoft 계정</cp:lastModifiedBy>
  <cp:revision>23</cp:revision>
  <dcterms:created xsi:type="dcterms:W3CDTF">2022-05-13T01:04:55Z</dcterms:created>
  <dcterms:modified xsi:type="dcterms:W3CDTF">2024-08-29T07:34:17Z</dcterms:modified>
</cp:coreProperties>
</file>